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12" r:id="rId2"/>
    <p:sldId id="413" r:id="rId3"/>
    <p:sldId id="414" r:id="rId4"/>
    <p:sldId id="415" r:id="rId5"/>
    <p:sldId id="396" r:id="rId6"/>
    <p:sldId id="399" r:id="rId7"/>
    <p:sldId id="401" r:id="rId8"/>
    <p:sldId id="405" r:id="rId9"/>
    <p:sldId id="407" r:id="rId10"/>
    <p:sldId id="408" r:id="rId11"/>
    <p:sldId id="409" r:id="rId12"/>
    <p:sldId id="411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78961" autoAdjust="0"/>
  </p:normalViewPr>
  <p:slideViewPr>
    <p:cSldViewPr>
      <p:cViewPr varScale="1">
        <p:scale>
          <a:sx n="83" d="100"/>
          <a:sy n="83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7/18/2013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7/18/2013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58556" y="870620"/>
            <a:ext cx="7226889" cy="5758780"/>
            <a:chOff x="1008063" y="870620"/>
            <a:chExt cx="7050379" cy="5618127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008063" y="6242526"/>
              <a:ext cx="74251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PIA14290</a:t>
              </a:r>
              <a:endParaRPr lang="en-US" sz="10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085559" y="870620"/>
              <a:ext cx="6972883" cy="5388136"/>
              <a:chOff x="1085559" y="870620"/>
              <a:chExt cx="6972883" cy="5388136"/>
            </a:xfrm>
          </p:grpSpPr>
          <p:pic>
            <p:nvPicPr>
              <p:cNvPr id="1027" name="Picture 3" descr="C:\Users\pgraff\Downloads\PIA14290_fig1.t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559" y="870620"/>
                <a:ext cx="6972883" cy="5388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902" name="TextBox 23"/>
              <p:cNvSpPr txBox="1">
                <a:spLocks noChangeArrowheads="1"/>
              </p:cNvSpPr>
              <p:nvPr/>
            </p:nvSpPr>
            <p:spPr bwMode="auto">
              <a:xfrm>
                <a:off x="1337880" y="5640441"/>
                <a:ext cx="704039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Calibri" pitchFamily="34" charset="0"/>
                  </a:rPr>
                  <a:t>30 </a:t>
                </a:r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km</a:t>
                </a: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1184051" y="989794"/>
                <a:ext cx="280987" cy="570565"/>
                <a:chOff x="1096963" y="989794"/>
                <a:chExt cx="280987" cy="570565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94751" y="1179653"/>
                  <a:ext cx="570565" cy="190847"/>
                  <a:chOff x="1219599" y="5105047"/>
                  <a:chExt cx="685008" cy="228602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5886" y="4829195"/>
                      <a:ext cx="226804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41287" y="5109837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96963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1" name="Straight Connector 30"/>
              <p:cNvCxnSpPr/>
              <p:nvPr/>
            </p:nvCxnSpPr>
            <p:spPr bwMode="auto">
              <a:xfrm>
                <a:off x="1285494" y="5968375"/>
                <a:ext cx="814387" cy="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137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143000" y="850900"/>
            <a:ext cx="6848478" cy="5666173"/>
            <a:chOff x="935038" y="533400"/>
            <a:chExt cx="7283258" cy="6025243"/>
          </a:xfrm>
        </p:grpSpPr>
        <p:grpSp>
          <p:nvGrpSpPr>
            <p:cNvPr id="35844" name="Group 1"/>
            <p:cNvGrpSpPr>
              <a:grpSpLocks/>
            </p:cNvGrpSpPr>
            <p:nvPr/>
          </p:nvGrpSpPr>
          <p:grpSpPr bwMode="auto">
            <a:xfrm>
              <a:off x="935038" y="533400"/>
              <a:ext cx="7273925" cy="6004084"/>
              <a:chOff x="990600" y="533400"/>
              <a:chExt cx="7273925" cy="6004084"/>
            </a:xfrm>
          </p:grpSpPr>
          <p:grpSp>
            <p:nvGrpSpPr>
              <p:cNvPr id="35846" name="Group 1"/>
              <p:cNvGrpSpPr>
                <a:grpSpLocks/>
              </p:cNvGrpSpPr>
              <p:nvPr/>
            </p:nvGrpSpPr>
            <p:grpSpPr bwMode="auto">
              <a:xfrm>
                <a:off x="990600" y="533400"/>
                <a:ext cx="7273925" cy="5757863"/>
                <a:chOff x="685801" y="304799"/>
                <a:chExt cx="8153400" cy="6454259"/>
              </a:xfrm>
            </p:grpSpPr>
            <p:pic>
              <p:nvPicPr>
                <p:cNvPr id="35848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14746" t="12820" r="9239" b="10835"/>
                <a:stretch>
                  <a:fillRect/>
                </a:stretch>
              </p:blipFill>
              <p:spPr bwMode="auto">
                <a:xfrm rot="5400000">
                  <a:off x="1535371" y="-544771"/>
                  <a:ext cx="6454259" cy="8153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5849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1237725" y="6062851"/>
                  <a:ext cx="796350" cy="379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200 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839087" y="6456576"/>
                  <a:ext cx="151203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5851" name="Group 4"/>
                <p:cNvGrpSpPr>
                  <a:grpSpLocks/>
                </p:cNvGrpSpPr>
                <p:nvPr/>
              </p:nvGrpSpPr>
              <p:grpSpPr bwMode="auto">
                <a:xfrm>
                  <a:off x="779405" y="437104"/>
                  <a:ext cx="620731" cy="307975"/>
                  <a:chOff x="774953" y="6255083"/>
                  <a:chExt cx="620410" cy="307975"/>
                </a:xfrm>
              </p:grpSpPr>
              <p:grpSp>
                <p:nvGrpSpPr>
                  <p:cNvPr id="35852" name="Group 10"/>
                  <p:cNvGrpSpPr>
                    <a:grpSpLocks/>
                  </p:cNvGrpSpPr>
                  <p:nvPr/>
                </p:nvGrpSpPr>
                <p:grpSpPr bwMode="auto">
                  <a:xfrm rot="-1600816">
                    <a:off x="774953" y="6309560"/>
                    <a:ext cx="620410" cy="211902"/>
                    <a:chOff x="1239112" y="5106427"/>
                    <a:chExt cx="692111" cy="236376"/>
                  </a:xfrm>
                </p:grpSpPr>
                <p:grpSp>
                  <p:nvGrpSpPr>
                    <p:cNvPr id="358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70949" y="4882528"/>
                      <a:ext cx="228438" cy="692111"/>
                      <a:chOff x="493417" y="4696873"/>
                      <a:chExt cx="228436" cy="692111"/>
                    </a:xfrm>
                  </p:grpSpPr>
                  <p:sp>
                    <p:nvSpPr>
                      <p:cNvPr id="46" name="Oval 45"/>
                      <p:cNvSpPr/>
                      <p:nvPr/>
                    </p:nvSpPr>
                    <p:spPr>
                      <a:xfrm>
                        <a:off x="486248" y="4978136"/>
                        <a:ext cx="227967" cy="22788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7" name="Straight Arrow Connector 46"/>
                      <p:cNvCxnSpPr/>
                      <p:nvPr/>
                    </p:nvCxnSpPr>
                    <p:spPr>
                      <a:xfrm rot="5400000" flipH="1" flipV="1">
                        <a:off x="485597" y="4834646"/>
                        <a:ext cx="227883" cy="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/>
                      <p:cNvCxnSpPr>
                        <a:stCxn id="46" idx="4"/>
                      </p:cNvCxnSpPr>
                      <p:nvPr/>
                    </p:nvCxnSpPr>
                    <p:spPr>
                      <a:xfrm rot="5400000">
                        <a:off x="491558" y="5284116"/>
                        <a:ext cx="225773" cy="211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577" y="5097287"/>
                      <a:ext cx="137152" cy="379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41" y="6255237"/>
                    <a:ext cx="300738" cy="30844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35847" name="TextBox 23"/>
              <p:cNvSpPr txBox="1">
                <a:spLocks noChangeArrowheads="1"/>
              </p:cNvSpPr>
              <p:nvPr/>
            </p:nvSpPr>
            <p:spPr bwMode="auto">
              <a:xfrm>
                <a:off x="990600" y="6291263"/>
                <a:ext cx="87395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MRO Image</a:t>
                </a:r>
              </a:p>
            </p:txBody>
          </p:sp>
        </p:grpSp>
        <p:sp>
          <p:nvSpPr>
            <p:cNvPr id="35845" name="TextBox 17"/>
            <p:cNvSpPr txBox="1">
              <a:spLocks noChangeArrowheads="1"/>
            </p:cNvSpPr>
            <p:nvPr/>
          </p:nvSpPr>
          <p:spPr bwMode="auto">
            <a:xfrm>
              <a:off x="6069943" y="6296819"/>
              <a:ext cx="2148353" cy="26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#13</a:t>
              </a:r>
              <a:endParaRPr lang="en-US" sz="1000" dirty="0"/>
            </a:p>
          </p:txBody>
        </p:sp>
      </p:grpSp>
      <p:sp>
        <p:nvSpPr>
          <p:cNvPr id="35843" name="TextBox 2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54038" y="882650"/>
            <a:ext cx="8035928" cy="5619796"/>
            <a:chOff x="468313" y="747713"/>
            <a:chExt cx="8142290" cy="5694292"/>
          </a:xfrm>
        </p:grpSpPr>
        <p:grpSp>
          <p:nvGrpSpPr>
            <p:cNvPr id="36868" name="Group 1"/>
            <p:cNvGrpSpPr>
              <a:grpSpLocks/>
            </p:cNvGrpSpPr>
            <p:nvPr/>
          </p:nvGrpSpPr>
          <p:grpSpPr bwMode="auto">
            <a:xfrm>
              <a:off x="468313" y="747713"/>
              <a:ext cx="8142287" cy="5688171"/>
              <a:chOff x="468313" y="747713"/>
              <a:chExt cx="8142287" cy="5688171"/>
            </a:xfrm>
          </p:grpSpPr>
          <p:sp>
            <p:nvSpPr>
              <p:cNvPr id="36870" name="TextBox 22"/>
              <p:cNvSpPr txBox="1">
                <a:spLocks noChangeArrowheads="1"/>
              </p:cNvSpPr>
              <p:nvPr/>
            </p:nvSpPr>
            <p:spPr bwMode="auto">
              <a:xfrm>
                <a:off x="468313" y="6189663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V01695013</a:t>
                </a:r>
              </a:p>
            </p:txBody>
          </p:sp>
          <p:grpSp>
            <p:nvGrpSpPr>
              <p:cNvPr id="36871" name="Group 1"/>
              <p:cNvGrpSpPr>
                <a:grpSpLocks/>
              </p:cNvGrpSpPr>
              <p:nvPr/>
            </p:nvGrpSpPr>
            <p:grpSpPr bwMode="auto">
              <a:xfrm>
                <a:off x="468313" y="747713"/>
                <a:ext cx="8142287" cy="5441950"/>
                <a:chOff x="287338" y="609600"/>
                <a:chExt cx="8551862" cy="5715000"/>
              </a:xfrm>
            </p:grpSpPr>
            <p:pic>
              <p:nvPicPr>
                <p:cNvPr id="36872" name="Picture 17" descr="marspage2 numb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7338" y="609600"/>
                  <a:ext cx="8551862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73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04190" y="5631838"/>
                  <a:ext cx="59984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latin typeface="Calibri" pitchFamily="34" charset="0"/>
                    </a:rPr>
                    <a:t>2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19113" y="5986492"/>
                  <a:ext cx="817681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875" name="Group 4"/>
                <p:cNvGrpSpPr>
                  <a:grpSpLocks/>
                </p:cNvGrpSpPr>
                <p:nvPr/>
              </p:nvGrpSpPr>
              <p:grpSpPr bwMode="auto">
                <a:xfrm>
                  <a:off x="381001" y="685795"/>
                  <a:ext cx="614044" cy="307952"/>
                  <a:chOff x="2555787" y="5197788"/>
                  <a:chExt cx="614044" cy="307975"/>
                </a:xfrm>
              </p:grpSpPr>
              <p:grpSp>
                <p:nvGrpSpPr>
                  <p:cNvPr id="36876" name="Group 10"/>
                  <p:cNvGrpSpPr>
                    <a:grpSpLocks/>
                  </p:cNvGrpSpPr>
                  <p:nvPr/>
                </p:nvGrpSpPr>
                <p:grpSpPr bwMode="auto">
                  <a:xfrm rot="-1621517">
                    <a:off x="2555787" y="5240738"/>
                    <a:ext cx="614044" cy="204934"/>
                    <a:chOff x="1219599" y="5105047"/>
                    <a:chExt cx="685008" cy="228602"/>
                  </a:xfrm>
                </p:grpSpPr>
                <p:grpSp>
                  <p:nvGrpSpPr>
                    <p:cNvPr id="368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2213" y="4971866"/>
                        <a:ext cx="228021" cy="22804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1682" y="4852994"/>
                        <a:ext cx="228044" cy="188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2244" y="5276357"/>
                        <a:ext cx="226160" cy="188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0345" y="5102670"/>
                      <a:ext cx="139466" cy="376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4855" y="5197610"/>
                    <a:ext cx="300718" cy="3074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6869" name="TextBox 17"/>
            <p:cNvSpPr txBox="1">
              <a:spLocks noChangeArrowheads="1"/>
            </p:cNvSpPr>
            <p:nvPr/>
          </p:nvSpPr>
          <p:spPr bwMode="auto">
            <a:xfrm>
              <a:off x="6563760" y="6192520"/>
              <a:ext cx="2046843" cy="24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#14</a:t>
              </a:r>
              <a:endParaRPr lang="en-US" sz="1000" dirty="0"/>
            </a:p>
          </p:txBody>
        </p:sp>
      </p:grpSp>
      <p:sp>
        <p:nvSpPr>
          <p:cNvPr id="36867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7891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7892" name="Group 2"/>
          <p:cNvGrpSpPr>
            <a:grpSpLocks/>
          </p:cNvGrpSpPr>
          <p:nvPr/>
        </p:nvGrpSpPr>
        <p:grpSpPr bwMode="auto">
          <a:xfrm>
            <a:off x="1008063" y="884238"/>
            <a:ext cx="7127878" cy="5620739"/>
            <a:chOff x="914400" y="609600"/>
            <a:chExt cx="7345248" cy="5793427"/>
          </a:xfrm>
        </p:grpSpPr>
        <p:grpSp>
          <p:nvGrpSpPr>
            <p:cNvPr id="37894" name="Group 1"/>
            <p:cNvGrpSpPr>
              <a:grpSpLocks/>
            </p:cNvGrpSpPr>
            <p:nvPr/>
          </p:nvGrpSpPr>
          <p:grpSpPr bwMode="auto">
            <a:xfrm>
              <a:off x="914400" y="609600"/>
              <a:ext cx="7327261" cy="5769134"/>
              <a:chOff x="837252" y="609600"/>
              <a:chExt cx="7327261" cy="5769134"/>
            </a:xfrm>
          </p:grpSpPr>
          <p:grpSp>
            <p:nvGrpSpPr>
              <p:cNvPr id="37896" name="Group 2"/>
              <p:cNvGrpSpPr>
                <a:grpSpLocks/>
              </p:cNvGrpSpPr>
              <p:nvPr/>
            </p:nvGrpSpPr>
            <p:grpSpPr bwMode="auto">
              <a:xfrm>
                <a:off x="838200" y="609600"/>
                <a:ext cx="7326313" cy="5522913"/>
                <a:chOff x="747713" y="533400"/>
                <a:chExt cx="7634287" cy="5754688"/>
              </a:xfrm>
            </p:grpSpPr>
            <p:grpSp>
              <p:nvGrpSpPr>
                <p:cNvPr id="37898" name="Group 1"/>
                <p:cNvGrpSpPr>
                  <a:grpSpLocks/>
                </p:cNvGrpSpPr>
                <p:nvPr/>
              </p:nvGrpSpPr>
              <p:grpSpPr bwMode="auto">
                <a:xfrm>
                  <a:off x="747713" y="533400"/>
                  <a:ext cx="7634287" cy="5754688"/>
                  <a:chOff x="747713" y="533400"/>
                  <a:chExt cx="7634287" cy="5754688"/>
                </a:xfrm>
              </p:grpSpPr>
              <p:pic>
                <p:nvPicPr>
                  <p:cNvPr id="37900" name="Picture 17" descr="marspage2 number8.gif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saturation sat="0"/>
                            </a14:imgEffect>
                            <a14:imgEffect>
                              <a14:brightnessContrast bright="-20000" contrast="40000"/>
                            </a14:imgEffect>
                          </a14:imgLayer>
                        </a14:imgProps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47713" y="533400"/>
                    <a:ext cx="7634287" cy="57546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18" name="Straight Connector 17"/>
                  <p:cNvCxnSpPr/>
                  <p:nvPr/>
                </p:nvCxnSpPr>
                <p:spPr bwMode="auto">
                  <a:xfrm>
                    <a:off x="992199" y="6021606"/>
                    <a:ext cx="760287" cy="0"/>
                  </a:xfrm>
                  <a:prstGeom prst="line">
                    <a:avLst/>
                  </a:prstGeom>
                  <a:ln w="635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902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8961" y="5670632"/>
                    <a:ext cx="733673" cy="3528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10 km</a:t>
                    </a:r>
                  </a:p>
                </p:txBody>
              </p:sp>
              <p:grpSp>
                <p:nvGrpSpPr>
                  <p:cNvPr id="3790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732384" y="850685"/>
                    <a:ext cx="612775" cy="204934"/>
                    <a:chOff x="1219599" y="5105047"/>
                    <a:chExt cx="685008" cy="228602"/>
                  </a:xfrm>
                </p:grpSpPr>
                <p:grpSp>
                  <p:nvGrpSpPr>
                    <p:cNvPr id="3790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6800" y="4954853"/>
                        <a:ext cx="228184" cy="22489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5886" y="4829195"/>
                        <a:ext cx="226804" cy="190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4036" y="5279760"/>
                        <a:ext cx="224898" cy="190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41287" y="5109837"/>
                      <a:ext cx="137226" cy="361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42187" y="807895"/>
                  <a:ext cx="301728" cy="308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sp>
            <p:nvSpPr>
              <p:cNvPr id="37897" name="TextBox 17"/>
              <p:cNvSpPr txBox="1">
                <a:spLocks noChangeArrowheads="1"/>
              </p:cNvSpPr>
              <p:nvPr/>
            </p:nvSpPr>
            <p:spPr bwMode="auto">
              <a:xfrm>
                <a:off x="837252" y="6132513"/>
                <a:ext cx="92204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Viking Image</a:t>
                </a:r>
              </a:p>
            </p:txBody>
          </p:sp>
        </p:grpSp>
        <p:sp>
          <p:nvSpPr>
            <p:cNvPr id="37895" name="TextBox 17"/>
            <p:cNvSpPr txBox="1">
              <a:spLocks noChangeArrowheads="1"/>
            </p:cNvSpPr>
            <p:nvPr/>
          </p:nvSpPr>
          <p:spPr bwMode="auto">
            <a:xfrm>
              <a:off x="6177938" y="6149241"/>
              <a:ext cx="2081710" cy="25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#16</a:t>
              </a:r>
              <a:endParaRPr lang="en-US" sz="1000" dirty="0"/>
            </a:p>
          </p:txBody>
        </p:sp>
      </p:grpSp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41701" y="850219"/>
            <a:ext cx="5460598" cy="5729472"/>
            <a:chOff x="1841701" y="850219"/>
            <a:chExt cx="5460598" cy="5729472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841701" y="6333470"/>
              <a:ext cx="127310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THEMIS IR Mosaic</a:t>
              </a:r>
              <a:endParaRPr lang="en-US" sz="100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852586" y="850219"/>
              <a:ext cx="5449713" cy="5505152"/>
              <a:chOff x="1852586" y="850219"/>
              <a:chExt cx="5449713" cy="5505152"/>
            </a:xfrm>
          </p:grpSpPr>
          <p:pic>
            <p:nvPicPr>
              <p:cNvPr id="2050" name="Picture 2" descr="http://astropedia.astrogeology.usgs.gov/download/Mars/Odyssey/THEMIS-IR-Mosaic/gusev_uncontrolled_tone_mos.cub/full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28"/>
              <a:stretch/>
            </p:blipFill>
            <p:spPr bwMode="auto">
              <a:xfrm>
                <a:off x="1852586" y="850219"/>
                <a:ext cx="5449713" cy="5505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905002" y="940834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2005274" y="5791200"/>
                <a:ext cx="947868" cy="338554"/>
                <a:chOff x="1905000" y="5791200"/>
                <a:chExt cx="947868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034898" y="57912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4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0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1905000" y="6127344"/>
                  <a:ext cx="947868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835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sp>
        <p:nvSpPr>
          <p:cNvPr id="37897" name="TextBox 17"/>
          <p:cNvSpPr txBox="1">
            <a:spLocks noChangeArrowheads="1"/>
          </p:cNvSpPr>
          <p:nvPr/>
        </p:nvSpPr>
        <p:spPr bwMode="auto">
          <a:xfrm>
            <a:off x="762000" y="6333469"/>
            <a:ext cx="112242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Colorized MOLA</a:t>
            </a:r>
            <a:endParaRPr lang="en-US" sz="1000" dirty="0"/>
          </a:p>
        </p:txBody>
      </p:sp>
      <p:grpSp>
        <p:nvGrpSpPr>
          <p:cNvPr id="4" name="Group 3"/>
          <p:cNvGrpSpPr/>
          <p:nvPr/>
        </p:nvGrpSpPr>
        <p:grpSpPr>
          <a:xfrm>
            <a:off x="2005274" y="5791200"/>
            <a:ext cx="947868" cy="338554"/>
            <a:chOff x="1905000" y="5791200"/>
            <a:chExt cx="947868" cy="338554"/>
          </a:xfrm>
        </p:grpSpPr>
        <p:sp>
          <p:nvSpPr>
            <p:cNvPr id="37902" name="TextBox 23"/>
            <p:cNvSpPr txBox="1">
              <a:spLocks noChangeArrowheads="1"/>
            </p:cNvSpPr>
            <p:nvPr/>
          </p:nvSpPr>
          <p:spPr bwMode="auto">
            <a:xfrm>
              <a:off x="2034898" y="5791200"/>
              <a:ext cx="70403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4</a:t>
              </a:r>
              <a:r>
                <a:rPr lang="en-US" sz="1600" b="1" dirty="0" smtClean="0">
                  <a:solidFill>
                    <a:schemeClr val="bg1"/>
                  </a:solidFill>
                  <a:latin typeface="Calibri" pitchFamily="34" charset="0"/>
                </a:rPr>
                <a:t>0 </a:t>
              </a:r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km</a:t>
              </a: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1905000" y="6127344"/>
              <a:ext cx="947868" cy="0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6902" y="881744"/>
            <a:ext cx="7870196" cy="5639434"/>
            <a:chOff x="762000" y="882196"/>
            <a:chExt cx="7870196" cy="5639434"/>
          </a:xfrm>
        </p:grpSpPr>
        <p:pic>
          <p:nvPicPr>
            <p:cNvPr id="3078" name="Picture 6" descr="http://geology.com/articles/mars/hellas-impact-basin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3" t="15362" r="13056" b="10614"/>
            <a:stretch/>
          </p:blipFill>
          <p:spPr bwMode="auto">
            <a:xfrm>
              <a:off x="914400" y="882196"/>
              <a:ext cx="7641596" cy="49090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762000" y="5791588"/>
              <a:ext cx="7870196" cy="730042"/>
              <a:chOff x="729605" y="-30682"/>
              <a:chExt cx="7717796" cy="730042"/>
            </a:xfrm>
          </p:grpSpPr>
          <p:pic>
            <p:nvPicPr>
              <p:cNvPr id="3080" name="Picture 8" descr="http://www.lpi.usra.edu/science/treiman/greatdesert/workshop/marsmaps2/marsmaps2_imgs/mola_color1m.jp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3" t="82248" r="16195" b="13073"/>
              <a:stretch/>
            </p:blipFill>
            <p:spPr bwMode="auto">
              <a:xfrm>
                <a:off x="879054" y="-30682"/>
                <a:ext cx="7492147" cy="35804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729605" y="299250"/>
                <a:ext cx="77177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/>
                  <a:t>-8                          -4                                                0                                     4                                      8                                     12</a:t>
                </a:r>
              </a:p>
              <a:p>
                <a:pPr algn="ctr"/>
                <a:r>
                  <a:rPr lang="en-US" sz="1000" dirty="0" smtClean="0"/>
                  <a:t>Altitude [km]</a:t>
                </a:r>
                <a:endParaRPr lang="en-US" sz="1000" dirty="0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914400" y="990600"/>
            <a:ext cx="329274" cy="576988"/>
            <a:chOff x="1057109" y="991436"/>
            <a:chExt cx="321231" cy="562896"/>
          </a:xfrm>
        </p:grpSpPr>
        <p:grpSp>
          <p:nvGrpSpPr>
            <p:cNvPr id="32" name="Group 10"/>
            <p:cNvGrpSpPr>
              <a:grpSpLocks/>
            </p:cNvGrpSpPr>
            <p:nvPr/>
          </p:nvGrpSpPr>
          <p:grpSpPr bwMode="auto">
            <a:xfrm rot="14662376">
              <a:off x="982801" y="1158793"/>
              <a:ext cx="562896" cy="228182"/>
              <a:chOff x="1234773" y="5066795"/>
              <a:chExt cx="675801" cy="273324"/>
            </a:xfrm>
          </p:grpSpPr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 rot="6981886">
                <a:off x="1458581" y="4888125"/>
                <a:ext cx="228186" cy="675801"/>
                <a:chOff x="496800" y="4717359"/>
                <a:chExt cx="228184" cy="675801"/>
              </a:xfrm>
            </p:grpSpPr>
            <p:sp>
              <p:nvSpPr>
                <p:cNvPr id="36" name="Oval 35"/>
                <p:cNvSpPr/>
                <p:nvPr/>
              </p:nvSpPr>
              <p:spPr>
                <a:xfrm>
                  <a:off x="496800" y="4954853"/>
                  <a:ext cx="228184" cy="224898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7" name="Straight Arrow Connector 36"/>
                <p:cNvCxnSpPr/>
                <p:nvPr/>
              </p:nvCxnSpPr>
              <p:spPr>
                <a:xfrm rot="5400000" flipH="1" flipV="1">
                  <a:off x="438152" y="4829811"/>
                  <a:ext cx="226805" cy="1902"/>
                </a:xfrm>
                <a:prstGeom prst="straightConnector1">
                  <a:avLst/>
                </a:prstGeom>
                <a:ln w="41275">
                  <a:solidFill>
                    <a:schemeClr val="tx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>
                  <a:stCxn id="36" idx="4"/>
                </p:cNvCxnSpPr>
                <p:nvPr/>
              </p:nvCxnSpPr>
              <p:spPr>
                <a:xfrm rot="5400000">
                  <a:off x="504036" y="5279760"/>
                  <a:ext cx="224898" cy="1902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" name="Straight Connector 34"/>
              <p:cNvCxnSpPr/>
              <p:nvPr/>
            </p:nvCxnSpPr>
            <p:spPr>
              <a:xfrm rot="11486297">
                <a:off x="1361982" y="5066795"/>
                <a:ext cx="137226" cy="36130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1057109" y="1118053"/>
              <a:ext cx="280987" cy="300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4400" y="5203372"/>
            <a:ext cx="1415696" cy="338554"/>
            <a:chOff x="914400" y="5203372"/>
            <a:chExt cx="1415696" cy="338554"/>
          </a:xfrm>
        </p:grpSpPr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>
              <a:off x="1227393" y="5203372"/>
              <a:ext cx="8082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 smtClean="0">
                  <a:latin typeface="Calibri" pitchFamily="34" charset="0"/>
                </a:rPr>
                <a:t>500 </a:t>
              </a:r>
              <a:r>
                <a:rPr lang="en-US" sz="1600" b="1" dirty="0">
                  <a:latin typeface="Calibri" pitchFamily="34" charset="0"/>
                </a:rPr>
                <a:t>km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914400" y="5528630"/>
              <a:ext cx="141569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00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06650" y="893711"/>
            <a:ext cx="7130701" cy="5685980"/>
            <a:chOff x="990600" y="893711"/>
            <a:chExt cx="7130701" cy="5685980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990600" y="6333470"/>
              <a:ext cx="139974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Viking Orbiter Mosaic</a:t>
              </a:r>
              <a:endParaRPr lang="en-US" sz="10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22699" y="893711"/>
              <a:ext cx="7098602" cy="5439759"/>
              <a:chOff x="1022699" y="893711"/>
              <a:chExt cx="7098602" cy="5439759"/>
            </a:xfrm>
          </p:grpSpPr>
          <p:pic>
            <p:nvPicPr>
              <p:cNvPr id="4098" name="Picture 2" descr="http://www.msss.com/mars_images/moc/dec00_seds/holden/holden_cntx2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2699" y="893711"/>
                <a:ext cx="7098602" cy="54397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118526" y="1023212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371600" y="5779218"/>
                <a:ext cx="952500" cy="338554"/>
                <a:chOff x="1649186" y="5681246"/>
                <a:chExt cx="952500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1810561" y="56812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35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 bwMode="auto">
                <a:xfrm>
                  <a:off x="1649186" y="6019800"/>
                  <a:ext cx="952500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4731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0724" name="Group 49"/>
          <p:cNvGrpSpPr>
            <a:grpSpLocks/>
          </p:cNvGrpSpPr>
          <p:nvPr/>
        </p:nvGrpSpPr>
        <p:grpSpPr bwMode="auto">
          <a:xfrm rot="5409039">
            <a:off x="1635919" y="5172869"/>
            <a:ext cx="234950" cy="404812"/>
            <a:chOff x="496118" y="4956484"/>
            <a:chExt cx="227669" cy="452481"/>
          </a:xfrm>
        </p:grpSpPr>
        <p:sp>
          <p:nvSpPr>
            <p:cNvPr id="14" name="Oval 13"/>
            <p:cNvSpPr/>
            <p:nvPr/>
          </p:nvSpPr>
          <p:spPr>
            <a:xfrm>
              <a:off x="495895" y="4970679"/>
              <a:ext cx="227669" cy="22890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85080" y="5282246"/>
              <a:ext cx="227128" cy="153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Group 2"/>
          <p:cNvGrpSpPr>
            <a:grpSpLocks/>
          </p:cNvGrpSpPr>
          <p:nvPr/>
        </p:nvGrpSpPr>
        <p:grpSpPr bwMode="auto">
          <a:xfrm>
            <a:off x="1058863" y="857250"/>
            <a:ext cx="7026275" cy="5646738"/>
            <a:chOff x="973137" y="685800"/>
            <a:chExt cx="7224836" cy="5808821"/>
          </a:xfrm>
        </p:grpSpPr>
        <p:grpSp>
          <p:nvGrpSpPr>
            <p:cNvPr id="30727" name="Group 1"/>
            <p:cNvGrpSpPr>
              <a:grpSpLocks/>
            </p:cNvGrpSpPr>
            <p:nvPr/>
          </p:nvGrpSpPr>
          <p:grpSpPr bwMode="auto">
            <a:xfrm>
              <a:off x="973137" y="685800"/>
              <a:ext cx="7223125" cy="5799295"/>
              <a:chOff x="854075" y="685800"/>
              <a:chExt cx="7223125" cy="5799295"/>
            </a:xfrm>
          </p:grpSpPr>
          <p:sp>
            <p:nvSpPr>
              <p:cNvPr id="30729" name="TextBox 34"/>
              <p:cNvSpPr txBox="1">
                <a:spLocks noChangeArrowheads="1"/>
              </p:cNvSpPr>
              <p:nvPr/>
            </p:nvSpPr>
            <p:spPr bwMode="auto">
              <a:xfrm>
                <a:off x="875855" y="6238874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V05055010</a:t>
                </a:r>
              </a:p>
            </p:txBody>
          </p:sp>
          <p:grpSp>
            <p:nvGrpSpPr>
              <p:cNvPr id="30730" name="Group 1"/>
              <p:cNvGrpSpPr>
                <a:grpSpLocks/>
              </p:cNvGrpSpPr>
              <p:nvPr/>
            </p:nvGrpSpPr>
            <p:grpSpPr bwMode="auto">
              <a:xfrm>
                <a:off x="854075" y="685800"/>
                <a:ext cx="7223125" cy="5557838"/>
                <a:chOff x="609600" y="304800"/>
                <a:chExt cx="7985125" cy="6144242"/>
              </a:xfrm>
            </p:grpSpPr>
            <p:pic>
              <p:nvPicPr>
                <p:cNvPr id="30731" name="Picture 17" descr="marspage1image2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09600" y="304800"/>
                  <a:ext cx="7985125" cy="61442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32" name="Group 4"/>
                <p:cNvGrpSpPr>
                  <a:grpSpLocks/>
                </p:cNvGrpSpPr>
                <p:nvPr/>
              </p:nvGrpSpPr>
              <p:grpSpPr bwMode="auto">
                <a:xfrm>
                  <a:off x="700860" y="5574600"/>
                  <a:ext cx="1632125" cy="374279"/>
                  <a:chOff x="6901476" y="5687705"/>
                  <a:chExt cx="1523100" cy="349290"/>
                </a:xfrm>
              </p:grpSpPr>
              <p:cxnSp>
                <p:nvCxnSpPr>
                  <p:cNvPr id="20" name="Straight Connector 19"/>
                  <p:cNvCxnSpPr/>
                  <p:nvPr/>
                </p:nvCxnSpPr>
                <p:spPr bwMode="auto">
                  <a:xfrm>
                    <a:off x="6902196" y="6036540"/>
                    <a:ext cx="1522357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742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5200" y="5687705"/>
                    <a:ext cx="924244" cy="349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5</a:t>
                    </a:r>
                    <a:r>
                      <a:rPr lang="en-US" sz="1600" b="1">
                        <a:latin typeface="Calibri" pitchFamily="34" charset="0"/>
                      </a:rPr>
                      <a:t> </a:t>
                    </a:r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km</a:t>
                    </a:r>
                  </a:p>
                </p:txBody>
              </p:sp>
            </p:grpSp>
            <p:grpSp>
              <p:nvGrpSpPr>
                <p:cNvPr id="30733" name="Group 1"/>
                <p:cNvGrpSpPr>
                  <a:grpSpLocks/>
                </p:cNvGrpSpPr>
                <p:nvPr/>
              </p:nvGrpSpPr>
              <p:grpSpPr bwMode="auto">
                <a:xfrm>
                  <a:off x="713592" y="439738"/>
                  <a:ext cx="658008" cy="330006"/>
                  <a:chOff x="1255835" y="5621758"/>
                  <a:chExt cx="614054" cy="307975"/>
                </a:xfrm>
              </p:grpSpPr>
              <p:grpSp>
                <p:nvGrpSpPr>
                  <p:cNvPr id="30734" name="Group 10"/>
                  <p:cNvGrpSpPr>
                    <a:grpSpLocks/>
                  </p:cNvGrpSpPr>
                  <p:nvPr/>
                </p:nvGrpSpPr>
                <p:grpSpPr bwMode="auto">
                  <a:xfrm rot="-1553636">
                    <a:off x="1255835" y="5664192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073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93598" y="4958667"/>
                        <a:ext cx="223647" cy="2273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8" name="Straight Arrow Connector 27"/>
                      <p:cNvCxnSpPr/>
                      <p:nvPr/>
                    </p:nvCxnSpPr>
                    <p:spPr>
                      <a:xfrm rot="5400000" flipH="1" flipV="1">
                        <a:off x="497445" y="4847774"/>
                        <a:ext cx="227312" cy="188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7" idx="4"/>
                      </p:cNvCxnSpPr>
                      <p:nvPr/>
                    </p:nvCxnSpPr>
                    <p:spPr>
                      <a:xfrm rot="5400000">
                        <a:off x="506704" y="5289195"/>
                        <a:ext cx="225434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 rot="11486297">
                      <a:off x="1323790" y="5110645"/>
                      <a:ext cx="139017" cy="3570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4449" y="5622192"/>
                    <a:ext cx="303124" cy="3083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0728" name="TextBox 17"/>
            <p:cNvSpPr txBox="1">
              <a:spLocks noChangeArrowheads="1"/>
            </p:cNvSpPr>
            <p:nvPr/>
          </p:nvSpPr>
          <p:spPr bwMode="auto">
            <a:xfrm>
              <a:off x="6248400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26" name="TextBox 3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0688" y="944563"/>
            <a:ext cx="8302625" cy="5229225"/>
            <a:chOff x="420688" y="944563"/>
            <a:chExt cx="8302625" cy="5229225"/>
          </a:xfrm>
        </p:grpSpPr>
        <p:grpSp>
          <p:nvGrpSpPr>
            <p:cNvPr id="31747" name="Group 2"/>
            <p:cNvGrpSpPr>
              <a:grpSpLocks/>
            </p:cNvGrpSpPr>
            <p:nvPr/>
          </p:nvGrpSpPr>
          <p:grpSpPr bwMode="auto">
            <a:xfrm>
              <a:off x="420688" y="944563"/>
              <a:ext cx="8302625" cy="5229225"/>
              <a:chOff x="533400" y="944563"/>
              <a:chExt cx="8150225" cy="5133573"/>
            </a:xfrm>
          </p:grpSpPr>
          <p:grpSp>
            <p:nvGrpSpPr>
              <p:cNvPr id="31749" name="Group 1"/>
              <p:cNvGrpSpPr>
                <a:grpSpLocks/>
              </p:cNvGrpSpPr>
              <p:nvPr/>
            </p:nvGrpSpPr>
            <p:grpSpPr bwMode="auto">
              <a:xfrm>
                <a:off x="533400" y="944563"/>
                <a:ext cx="8150225" cy="5133573"/>
                <a:chOff x="533400" y="944563"/>
                <a:chExt cx="8150225" cy="5133573"/>
              </a:xfrm>
            </p:grpSpPr>
            <p:grpSp>
              <p:nvGrpSpPr>
                <p:cNvPr id="31751" name="Group 1"/>
                <p:cNvGrpSpPr>
                  <a:grpSpLocks/>
                </p:cNvGrpSpPr>
                <p:nvPr/>
              </p:nvGrpSpPr>
              <p:grpSpPr bwMode="auto">
                <a:xfrm>
                  <a:off x="533400" y="944563"/>
                  <a:ext cx="8150225" cy="4891087"/>
                  <a:chOff x="280988" y="685800"/>
                  <a:chExt cx="8634412" cy="5181600"/>
                </a:xfrm>
              </p:grpSpPr>
              <p:pic>
                <p:nvPicPr>
                  <p:cNvPr id="31753" name="Picture 17" descr="marspage1image5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80988" y="685800"/>
                    <a:ext cx="8634412" cy="5181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1754" name="Group 17"/>
                  <p:cNvGrpSpPr>
                    <a:grpSpLocks/>
                  </p:cNvGrpSpPr>
                  <p:nvPr/>
                </p:nvGrpSpPr>
                <p:grpSpPr bwMode="auto">
                  <a:xfrm rot="4417042">
                    <a:off x="202254" y="1018366"/>
                    <a:ext cx="631344" cy="341780"/>
                    <a:chOff x="669382" y="5555816"/>
                    <a:chExt cx="614055" cy="331576"/>
                  </a:xfrm>
                </p:grpSpPr>
                <p:grpSp>
                  <p:nvGrpSpPr>
                    <p:cNvPr id="31756" name="Group 10"/>
                    <p:cNvGrpSpPr>
                      <a:grpSpLocks/>
                    </p:cNvGrpSpPr>
                    <p:nvPr/>
                  </p:nvGrpSpPr>
                  <p:grpSpPr bwMode="auto">
                    <a:xfrm rot="10278221">
                      <a:off x="669382" y="5607844"/>
                      <a:ext cx="614055" cy="204922"/>
                      <a:chOff x="1219599" y="5105047"/>
                      <a:chExt cx="685008" cy="228602"/>
                    </a:xfrm>
                  </p:grpSpPr>
                  <p:grpSp>
                    <p:nvGrpSpPr>
                      <p:cNvPr id="31758" name="Group 49"/>
                      <p:cNvGrpSpPr>
                        <a:grpSpLocks/>
                      </p:cNvGrpSpPr>
                      <p:nvPr/>
                    </p:nvGrpSpPr>
                    <p:grpSpPr bwMode="auto">
                      <a:xfrm rot="6981886">
                        <a:off x="1447801" y="4876845"/>
                        <a:ext cx="228602" cy="685006"/>
                        <a:chOff x="495304" y="4725194"/>
                        <a:chExt cx="228600" cy="685006"/>
                      </a:xfrm>
                    </p:grpSpPr>
                    <p:sp>
                      <p:nvSpPr>
                        <p:cNvPr id="14" name="Oval 13"/>
                        <p:cNvSpPr/>
                        <p:nvPr/>
                      </p:nvSpPr>
                      <p:spPr>
                        <a:xfrm>
                          <a:off x="480116" y="4939172"/>
                          <a:ext cx="226912" cy="227504"/>
                        </a:xfrm>
                        <a:prstGeom prst="ellipse">
                          <a:avLst/>
                        </a:prstGeom>
                        <a:noFill/>
                        <a:ln w="635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cxnSp>
                      <p:nvCxnSpPr>
                        <p:cNvPr id="15" name="Straight Arrow Connector 14"/>
                        <p:cNvCxnSpPr/>
                        <p:nvPr/>
                      </p:nvCxnSpPr>
                      <p:spPr>
                        <a:xfrm rot="5400000" flipH="1" flipV="1">
                          <a:off x="468495" y="4825601"/>
                          <a:ext cx="229295" cy="1786"/>
                        </a:xfrm>
                        <a:prstGeom prst="straightConnector1">
                          <a:avLst/>
                        </a:prstGeom>
                        <a:ln w="41275">
                          <a:solidFill>
                            <a:schemeClr val="bg1"/>
                          </a:solidFill>
                          <a:tailEnd type="stealth" w="med" len="med"/>
                        </a:ln>
                        <a:effectLst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" name="Straight Connector 15"/>
                        <p:cNvCxnSpPr>
                          <a:stCxn id="14" idx="4"/>
                        </p:cNvCxnSpPr>
                        <p:nvPr/>
                      </p:nvCxnSpPr>
                      <p:spPr>
                        <a:xfrm rot="5400000">
                          <a:off x="481219" y="5274185"/>
                          <a:ext cx="227504" cy="1787"/>
                        </a:xfrm>
                        <a:prstGeom prst="line">
                          <a:avLst/>
                        </a:prstGeom>
                        <a:ln w="41275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3" name="Straight Connector 12"/>
                      <p:cNvCxnSpPr/>
                      <p:nvPr/>
                    </p:nvCxnSpPr>
                    <p:spPr>
                      <a:xfrm rot="11486297">
                        <a:off x="1341889" y="5099268"/>
                        <a:ext cx="139727" cy="37521"/>
                      </a:xfrm>
                      <a:prstGeom prst="line">
                        <a:avLst/>
                      </a:prstGeom>
                      <a:ln w="41275">
                        <a:solidFill>
                          <a:schemeClr val="bg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 rot="17182958">
                      <a:off x="779134" y="5591144"/>
                      <a:ext cx="329940" cy="25371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blurRad="12700" dist="12700" dir="2700000" algn="tl" rotWithShape="0">
                        <a:prstClr val="black"/>
                      </a:outerShdw>
                    </a:effectLst>
                  </p:spPr>
                  <p:txBody>
                    <a:bodyPr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onotype Corsiva" pitchFamily="66" charset="0"/>
                          <a:cs typeface="+mn-cs"/>
                        </a:rPr>
                        <a:t>N</a:t>
                      </a:r>
                    </a:p>
                  </p:txBody>
                </p:sp>
              </p:grpSp>
              <p:sp>
                <p:nvSpPr>
                  <p:cNvPr id="31755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2387" y="5174489"/>
                    <a:ext cx="635479" cy="3586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sp>
              <p:nvSpPr>
                <p:cNvPr id="3175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63880" y="5831915"/>
                  <a:ext cx="833883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000"/>
                    <a:t>V11030007</a:t>
                  </a:r>
                </a:p>
              </p:txBody>
            </p:sp>
          </p:grpSp>
          <p:sp>
            <p:nvSpPr>
              <p:cNvPr id="31750" name="TextBox 17"/>
              <p:cNvSpPr txBox="1">
                <a:spLocks noChangeArrowheads="1"/>
              </p:cNvSpPr>
              <p:nvPr/>
            </p:nvSpPr>
            <p:spPr bwMode="auto">
              <a:xfrm>
                <a:off x="6703572" y="5831914"/>
                <a:ext cx="194957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000"/>
                  <a:t>Blue Marble Matches Image #5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609600" y="5610454"/>
              <a:ext cx="91916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48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03250" y="914400"/>
            <a:ext cx="7951788" cy="5562600"/>
            <a:chOff x="603421" y="762000"/>
            <a:chExt cx="7951788" cy="5562600"/>
          </a:xfrm>
        </p:grpSpPr>
        <p:grpSp>
          <p:nvGrpSpPr>
            <p:cNvPr id="32773" name="Group 1"/>
            <p:cNvGrpSpPr>
              <a:grpSpLocks/>
            </p:cNvGrpSpPr>
            <p:nvPr/>
          </p:nvGrpSpPr>
          <p:grpSpPr bwMode="auto">
            <a:xfrm>
              <a:off x="603421" y="762000"/>
              <a:ext cx="7951788" cy="5554821"/>
              <a:chOff x="609600" y="762000"/>
              <a:chExt cx="7951788" cy="5554821"/>
            </a:xfrm>
          </p:grpSpPr>
          <p:sp>
            <p:nvSpPr>
              <p:cNvPr id="32775" name="TextBox 27"/>
              <p:cNvSpPr txBox="1">
                <a:spLocks noChangeArrowheads="1"/>
              </p:cNvSpPr>
              <p:nvPr/>
            </p:nvSpPr>
            <p:spPr bwMode="auto">
              <a:xfrm>
                <a:off x="620096" y="6070600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V01605003</a:t>
                </a:r>
              </a:p>
            </p:txBody>
          </p:sp>
          <p:grpSp>
            <p:nvGrpSpPr>
              <p:cNvPr id="32776" name="Group 1"/>
              <p:cNvGrpSpPr>
                <a:grpSpLocks/>
              </p:cNvGrpSpPr>
              <p:nvPr/>
            </p:nvGrpSpPr>
            <p:grpSpPr bwMode="auto">
              <a:xfrm>
                <a:off x="609600" y="762000"/>
                <a:ext cx="7951788" cy="5308600"/>
                <a:chOff x="304800" y="457200"/>
                <a:chExt cx="8561388" cy="5715000"/>
              </a:xfrm>
            </p:grpSpPr>
            <p:pic>
              <p:nvPicPr>
                <p:cNvPr id="32777" name="Picture 21" descr="marspage1 number7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457200"/>
                  <a:ext cx="8561388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Group 6"/>
                <p:cNvGrpSpPr>
                  <a:grpSpLocks/>
                </p:cNvGrpSpPr>
                <p:nvPr/>
              </p:nvGrpSpPr>
              <p:grpSpPr bwMode="auto">
                <a:xfrm>
                  <a:off x="497942" y="5468329"/>
                  <a:ext cx="709317" cy="364473"/>
                  <a:chOff x="7828235" y="5397438"/>
                  <a:chExt cx="667945" cy="343859"/>
                </a:xfrm>
              </p:grpSpPr>
              <p:cxnSp>
                <p:nvCxnSpPr>
                  <p:cNvPr id="24" name="Straight Connector 23"/>
                  <p:cNvCxnSpPr/>
                  <p:nvPr/>
                </p:nvCxnSpPr>
                <p:spPr bwMode="auto">
                  <a:xfrm>
                    <a:off x="7828233" y="5740638"/>
                    <a:ext cx="667946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7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37228" y="5397438"/>
                    <a:ext cx="608160" cy="3438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grpSp>
              <p:nvGrpSpPr>
                <p:cNvPr id="32779" name="Group 7"/>
                <p:cNvGrpSpPr>
                  <a:grpSpLocks/>
                </p:cNvGrpSpPr>
                <p:nvPr/>
              </p:nvGrpSpPr>
              <p:grpSpPr bwMode="auto">
                <a:xfrm>
                  <a:off x="455615" y="609600"/>
                  <a:ext cx="650873" cy="325437"/>
                  <a:chOff x="1138548" y="5562600"/>
                  <a:chExt cx="614052" cy="307975"/>
                </a:xfrm>
              </p:grpSpPr>
              <p:grpSp>
                <p:nvGrpSpPr>
                  <p:cNvPr id="32780" name="Group 10"/>
                  <p:cNvGrpSpPr>
                    <a:grpSpLocks/>
                  </p:cNvGrpSpPr>
                  <p:nvPr/>
                </p:nvGrpSpPr>
                <p:grpSpPr bwMode="auto">
                  <a:xfrm rot="9255502">
                    <a:off x="1138548" y="5605033"/>
                    <a:ext cx="614052" cy="204937"/>
                    <a:chOff x="1219599" y="5105047"/>
                    <a:chExt cx="685006" cy="228602"/>
                  </a:xfrm>
                </p:grpSpPr>
                <p:grpSp>
                  <p:nvGrpSpPr>
                    <p:cNvPr id="3278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502729" y="4951338"/>
                        <a:ext cx="229117" cy="23025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502383" y="4838003"/>
                        <a:ext cx="228452" cy="180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10818" y="5280451"/>
                        <a:ext cx="228452" cy="180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1699" y="5133461"/>
                      <a:ext cx="140309" cy="3788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68780" y="5562320"/>
                    <a:ext cx="303151" cy="3089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2774" name="TextBox 17"/>
            <p:cNvSpPr txBox="1">
              <a:spLocks noChangeArrowheads="1"/>
            </p:cNvSpPr>
            <p:nvPr/>
          </p:nvSpPr>
          <p:spPr bwMode="auto">
            <a:xfrm>
              <a:off x="6605147" y="607837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32772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ChangeArrowheads="1"/>
          </p:cNvSpPr>
          <p:nvPr/>
        </p:nvSpPr>
        <p:spPr bwMode="auto">
          <a:xfrm>
            <a:off x="7450138" y="8382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1143000" y="879475"/>
            <a:ext cx="6858002" cy="5622207"/>
            <a:chOff x="1066800" y="685800"/>
            <a:chExt cx="6973890" cy="5716096"/>
          </a:xfrm>
        </p:grpSpPr>
        <p:grpSp>
          <p:nvGrpSpPr>
            <p:cNvPr id="33797" name="Group 1"/>
            <p:cNvGrpSpPr>
              <a:grpSpLocks/>
            </p:cNvGrpSpPr>
            <p:nvPr/>
          </p:nvGrpSpPr>
          <p:grpSpPr bwMode="auto">
            <a:xfrm>
              <a:off x="1066800" y="685800"/>
              <a:ext cx="6973888" cy="5708809"/>
              <a:chOff x="1066800" y="685800"/>
              <a:chExt cx="6973888" cy="5708809"/>
            </a:xfrm>
          </p:grpSpPr>
          <p:sp>
            <p:nvSpPr>
              <p:cNvPr id="33799" name="TextBox 36"/>
              <p:cNvSpPr txBox="1">
                <a:spLocks noChangeArrowheads="1"/>
              </p:cNvSpPr>
              <p:nvPr/>
            </p:nvSpPr>
            <p:spPr bwMode="auto">
              <a:xfrm>
                <a:off x="1086357" y="6148388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V18317011</a:t>
                </a:r>
              </a:p>
            </p:txBody>
          </p:sp>
          <p:grpSp>
            <p:nvGrpSpPr>
              <p:cNvPr id="33800" name="Group 1"/>
              <p:cNvGrpSpPr>
                <a:grpSpLocks/>
              </p:cNvGrpSpPr>
              <p:nvPr/>
            </p:nvGrpSpPr>
            <p:grpSpPr bwMode="auto">
              <a:xfrm>
                <a:off x="1066800" y="685800"/>
                <a:ext cx="6973888" cy="5465763"/>
                <a:chOff x="685800" y="350838"/>
                <a:chExt cx="7715250" cy="6046937"/>
              </a:xfrm>
            </p:grpSpPr>
            <p:pic>
              <p:nvPicPr>
                <p:cNvPr id="33801" name="Picture 20" descr="marspage2 numb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85800" y="350838"/>
                  <a:ext cx="7715250" cy="60469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02" name="Group 3"/>
                <p:cNvGrpSpPr>
                  <a:grpSpLocks/>
                </p:cNvGrpSpPr>
                <p:nvPr/>
              </p:nvGrpSpPr>
              <p:grpSpPr bwMode="auto">
                <a:xfrm>
                  <a:off x="961541" y="5781299"/>
                  <a:ext cx="735874" cy="386395"/>
                  <a:chOff x="7061910" y="5298195"/>
                  <a:chExt cx="672280" cy="352975"/>
                </a:xfrm>
              </p:grpSpPr>
              <p:sp>
                <p:nvSpPr>
                  <p:cNvPr id="33811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5179" y="5298195"/>
                    <a:ext cx="606262" cy="3421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  <p:cxnSp>
                <p:nvCxnSpPr>
                  <p:cNvPr id="26" name="Straight Connector 25"/>
                  <p:cNvCxnSpPr/>
                  <p:nvPr/>
                </p:nvCxnSpPr>
                <p:spPr bwMode="auto">
                  <a:xfrm>
                    <a:off x="7061265" y="5650198"/>
                    <a:ext cx="672218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803" name="Group 9"/>
                <p:cNvGrpSpPr>
                  <a:grpSpLocks/>
                </p:cNvGrpSpPr>
                <p:nvPr/>
              </p:nvGrpSpPr>
              <p:grpSpPr bwMode="auto">
                <a:xfrm>
                  <a:off x="761320" y="459560"/>
                  <a:ext cx="302076" cy="614089"/>
                  <a:chOff x="2548538" y="5775241"/>
                  <a:chExt cx="302081" cy="614052"/>
                </a:xfrm>
              </p:grpSpPr>
              <p:grpSp>
                <p:nvGrpSpPr>
                  <p:cNvPr id="3380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4675" y="5974331"/>
                    <a:ext cx="614052" cy="215872"/>
                    <a:chOff x="1219599" y="5092850"/>
                    <a:chExt cx="685006" cy="240799"/>
                  </a:xfrm>
                </p:grpSpPr>
                <p:grpSp>
                  <p:nvGrpSpPr>
                    <p:cNvPr id="3380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9" name="Oval 38"/>
                      <p:cNvSpPr/>
                      <p:nvPr/>
                    </p:nvSpPr>
                    <p:spPr>
                      <a:xfrm>
                        <a:off x="493605" y="4949206"/>
                        <a:ext cx="223124" cy="22906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78594" y="4823830"/>
                        <a:ext cx="233045" cy="19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>
                        <a:stCxn id="39" idx="4"/>
                      </p:cNvCxnSpPr>
                      <p:nvPr/>
                    </p:nvCxnSpPr>
                    <p:spPr>
                      <a:xfrm rot="5400000">
                        <a:off x="495410" y="5278826"/>
                        <a:ext cx="227070" cy="19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rot="11486297">
                      <a:off x="1310446" y="5093902"/>
                      <a:ext cx="139429" cy="3785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027" y="5936139"/>
                    <a:ext cx="301829" cy="307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3798" name="TextBox 17"/>
            <p:cNvSpPr txBox="1">
              <a:spLocks noChangeArrowheads="1"/>
            </p:cNvSpPr>
            <p:nvPr/>
          </p:nvSpPr>
          <p:spPr bwMode="auto">
            <a:xfrm>
              <a:off x="5986449" y="6151563"/>
              <a:ext cx="2054241" cy="2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#10</a:t>
              </a:r>
              <a:endParaRPr lang="en-US" sz="1000" dirty="0"/>
            </a:p>
          </p:txBody>
        </p:sp>
      </p:grpSp>
      <p:sp>
        <p:nvSpPr>
          <p:cNvPr id="33796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31825" y="893763"/>
            <a:ext cx="7880350" cy="5616471"/>
            <a:chOff x="519580" y="625475"/>
            <a:chExt cx="8140700" cy="5801037"/>
          </a:xfrm>
        </p:grpSpPr>
        <p:grpSp>
          <p:nvGrpSpPr>
            <p:cNvPr id="34820" name="Group 1"/>
            <p:cNvGrpSpPr>
              <a:grpSpLocks/>
            </p:cNvGrpSpPr>
            <p:nvPr/>
          </p:nvGrpSpPr>
          <p:grpSpPr bwMode="auto">
            <a:xfrm>
              <a:off x="519580" y="625475"/>
              <a:ext cx="8140700" cy="5781217"/>
              <a:chOff x="469900" y="625475"/>
              <a:chExt cx="8140700" cy="5781217"/>
            </a:xfrm>
          </p:grpSpPr>
          <p:sp>
            <p:nvSpPr>
              <p:cNvPr id="15362" name="TextBox 23"/>
              <p:cNvSpPr txBox="1">
                <a:spLocks noChangeArrowheads="1"/>
              </p:cNvSpPr>
              <p:nvPr/>
            </p:nvSpPr>
            <p:spPr bwMode="auto">
              <a:xfrm>
                <a:off x="484660" y="6152795"/>
                <a:ext cx="995448" cy="254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sz="1050" dirty="0" smtClean="0"/>
                  <a:t>MOC2-1225a</a:t>
                </a:r>
              </a:p>
            </p:txBody>
          </p:sp>
          <p:grpSp>
            <p:nvGrpSpPr>
              <p:cNvPr id="34823" name="Group 1"/>
              <p:cNvGrpSpPr>
                <a:grpSpLocks/>
              </p:cNvGrpSpPr>
              <p:nvPr/>
            </p:nvGrpSpPr>
            <p:grpSpPr bwMode="auto">
              <a:xfrm>
                <a:off x="469900" y="625475"/>
                <a:ext cx="8140700" cy="5546725"/>
                <a:chOff x="312738" y="438150"/>
                <a:chExt cx="8526462" cy="5810250"/>
              </a:xfrm>
            </p:grpSpPr>
            <p:pic>
              <p:nvPicPr>
                <p:cNvPr id="34824" name="Picture 17" descr="marspage2 numb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2738" y="438150"/>
                  <a:ext cx="8526462" cy="5810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41563" y="6001354"/>
                  <a:ext cx="11525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8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901" y="5629410"/>
                  <a:ext cx="634455" cy="3581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  <p:grpSp>
              <p:nvGrpSpPr>
                <p:cNvPr id="34827" name="Group 9"/>
                <p:cNvGrpSpPr>
                  <a:grpSpLocks/>
                </p:cNvGrpSpPr>
                <p:nvPr/>
              </p:nvGrpSpPr>
              <p:grpSpPr bwMode="auto">
                <a:xfrm>
                  <a:off x="381000" y="604838"/>
                  <a:ext cx="301625" cy="614362"/>
                  <a:chOff x="2549218" y="5772881"/>
                  <a:chExt cx="301630" cy="614054"/>
                </a:xfrm>
              </p:grpSpPr>
              <p:grpSp>
                <p:nvGrpSpPr>
                  <p:cNvPr id="3482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483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267" y="4951081"/>
                        <a:ext cx="228005" cy="22980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2649" y="4824828"/>
                        <a:ext cx="227893" cy="191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497140" y="5281426"/>
                        <a:ext cx="227893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706" y="5108231"/>
                      <a:ext cx="137885" cy="3640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663" y="5935885"/>
                    <a:ext cx="300596" cy="3072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4821" name="TextBox 17"/>
            <p:cNvSpPr txBox="1">
              <a:spLocks noChangeArrowheads="1"/>
            </p:cNvSpPr>
            <p:nvPr/>
          </p:nvSpPr>
          <p:spPr bwMode="auto">
            <a:xfrm>
              <a:off x="6568331" y="6172200"/>
              <a:ext cx="2086845" cy="25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#12</a:t>
              </a:r>
              <a:endParaRPr lang="en-US" sz="1000" dirty="0"/>
            </a:p>
          </p:txBody>
        </p:sp>
      </p:grpSp>
      <p:sp>
        <p:nvSpPr>
          <p:cNvPr id="348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15279</TotalTime>
  <Words>131</Words>
  <Application>Microsoft Office PowerPoint</Application>
  <PresentationFormat>On-screen Show (4:3)</PresentationFormat>
  <Paragraphs>61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286</cp:revision>
  <dcterms:created xsi:type="dcterms:W3CDTF">2011-01-12T13:58:00Z</dcterms:created>
  <dcterms:modified xsi:type="dcterms:W3CDTF">2013-07-18T21:23:32Z</dcterms:modified>
</cp:coreProperties>
</file>